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19" autoAdjust="0"/>
    <p:restoredTop sz="94660"/>
  </p:normalViewPr>
  <p:slideViewPr>
    <p:cSldViewPr snapToGrid="0">
      <p:cViewPr varScale="1">
        <p:scale>
          <a:sx n="58" d="100"/>
          <a:sy n="58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1T11:34:25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452">
    <iact:property name="dataType"/>
    <iact:actionData xml:id="d0">
      <inkml:trace xmlns:inkml="http://www.w3.org/2003/InkML" xml:id="stk0" contextRef="#ctx0" brushRef="#br0">9639 5429 0,'-25'0'41,"0"0"-23,-77 0-7,-75-25-1,-153-26 0,76 26 0,0-26 0,26 0 0,25 0 0,-25-25 1,76 51 0,-26 0-3,0-26 5,77 25-5,-26 1 1,51 25 2,-25 0 0,-1-25-1,1 25-1,24 0 0,52 0 214,-51 0-213,-127 0 0,-152 50 0,50 1 1,26-25-2,76 50 2,26-51-2,25 26 3,25-51-3,51 25 1,0-25 0,25 25 2,0-25-4,0 0 2,1 26 2,24-26-3,-24 25 2,24-25-3,-25 26 2,1-26 1,-1 25-1,0 0 1,1 26 0,-1-26-3,0 1 4,0-1-4,1 26 5,24-26-6,-25 1 4,26-1-2,0 0 1,-26 1 11,26-1-11,-1 0 0,1-25 0,0 26 0,-1-26 0,26 25 2,0 1 7,-25-26-8,-1 0 8,26 25 41,0 0-49,0 1-1,0-1 0,26 51 0,25-25-1,25 76 2,152-26-1,0 26 0,51-51 2,-25-51-2,50 26-2,-25-25 2,-25-26 1,0 0-1,-51 0 1,0 0-2,-26-51 0,-24 51 3,-27 0-2,-24 0 1,-26 0-3,0 0 2,-25 0 0,0 0 0,-1 0 232,102 0-230,407 0-2,-154-26-1,-49 26 1,-52 0 0,-101 0 0,-51 0 0,-25 0 0,-25 0 0,-1 0 0,-76 0 0,26 0 0,-26 0 0,1 0 0,-1 0 2,1 0-3,-1 0 11,-25-25 0,25 25-9,-25-25 18,26 25-18,24-26-2,-24 26 2,25-25-2,-26 25 2,0-25-1,1 25 32,-26-26-34,25 26 2,-25-25 2,0-1-3,0 1 1,25 0 1,-25-1-2,0-24 1,0-52 2,0 26-4,-25 0 2,-26 25 0,26 1 0,-51-27 3,50 27-5,-24 24 13,-1 1-12,0 0 1,26-1 0,-26 1 2,0 0-4,26-1 2,0 26 1,-1-25-2,1 25 2,25-26 9,-25 26-10,-1 0 10,1 0 0,25-25-9,-26 25-2,1 0 22,0 0-10</inkml:trace>
    </iact:actionData>
  </iact:action>
  <iact:action type="add" startTime="54523">
    <iact:property name="dataType"/>
    <iact:actionData xml:id="d1">
      <inkml:trace xmlns:inkml="http://www.w3.org/2003/InkML" xml:id="stk1" contextRef="#ctx0" brushRef="#br0">2054 8422 0,'0'51'60,"26"0"-50,-1-1 2,0 1-4,-25 0 2,26-51 0,-26 25 1,0 1 9,25-26 10,0 0-20,1 0 0,25-26 0,25-24 0,50-77 0,52 25 2,-76 1-4,-26 25 2,25 25 0,-50-25 1,0 25 0,-1 0-2,-24 26 3,-1 0-5,0 25 4,-25-26 0,26 1-2,-26 0 1,25 25 0,1-26 0,-26 1 0,25 25 1,0-26 8,1 26 33,-26-25-13,25 25 1,-25-25-30,25 25 32,1-26 7,-1 1-9,-25 0-9,25 25-21,1-26 0,-1 1 10,1 0-9,-1-1-1,0 1 9</inkml:trace>
    </iact:actionData>
  </iact:action>
  <iact:action type="add" startTime="107033">
    <iact:property name="dataType"/>
    <iact:actionData xml:id="d2">
      <inkml:trace xmlns:inkml="http://www.w3.org/2003/InkML" xml:id="stk2" contextRef="#ctx0" brushRef="#br0">8929 8194 0,'0'25'91,"25"1"-72,26-1-10,-26 0 4,26-25-5,51 0 2,101 0 1,101-101-2,-25-1 1,0-75 0,-101 75 2,-1 52-1,-50-52-4,-51 26 3,-25 51 0,0-1 0,-26 1 3,0 25-6,1 0 5,-26-25-3,25 25 2,1 0 38</inkml:trace>
    </iact:actionData>
  </iact:action>
  <iact:action type="add" startTime="110511">
    <iact:property name="dataType"/>
    <iact:actionData xml:id="d3">
      <inkml:trace xmlns:inkml="http://www.w3.org/2003/InkML" xml:id="stk3" contextRef="#ctx0" brushRef="#br0">1623 10883 0,'0'25'79,"0"1"-58,51-26 19,25 0-30,177-102 0,1 1 0,25-77 2,-101 77-4,-51-1 2,25 1 0,-76 50 2,-25 0-2,-1 26-2,-24-1 4,-1 1-4,1 0 2,-1 25 11,0-26 0,-25 1-2,26 25 2,-26-25-12,25 25 1,0-26 0,1 1 12,-1 25-3</inkml:trace>
    </iact:actionData>
  </iact:action>
  <iact:action type="add" startTime="138887">
    <iact:property name="dataType"/>
    <iact:actionData xml:id="d4">
      <inkml:trace xmlns:inkml="http://www.w3.org/2003/InkML" xml:id="stk4" contextRef="#ctx0" brushRef="#br0">1547 12988 0,'51'26'70,"-26"-26"-59,51 25-1,0-25 0,76 0-1,1-51 3,75-25-3,-51 0 1,1-26 1,-51 1-2,0 50 1,0-50 0,-1 25 0,-24 25 0,-51 0 2,25 26-3,-51 0 1,26-1 0,-26 1 0,1-1 30,-1 26-20,-25-25-9,25 25-1,1-25 1,-1-1-3,26 1 2,-1-26 1,1 1-1,0 24 0,0 1 0,-26-1 1,0 1-2,1 25 1,-26-25 0,25-1 51,-50 26 60,-51 0-99,0 0-12,25 0-2,-51 0 3,52 0-2,24 0 3,1 0-3,-26 0 1,26 0 1,-26 0-2,26 0 1,-1 0 11,1 0-1,0 0 0,75 0 50,26 0-60,77 26 0,-77-26 1,51 0-1,-51 0 0,-26 0 2,1 0-3,-25 0 0,-1 0 12,0 25-2,-25 0 52,-25-25-59,0 51-4,-26-25 2,51-1 1,-51 0-2,26 1 3,-1-1 7,1-25-10</inkml:trace>
    </iact:actionData>
  </iact:action>
  <iact:action type="add" startTime="165265">
    <iact:property name="dataType"/>
    <iact:actionData xml:id="d5">
      <inkml:trace xmlns:inkml="http://www.w3.org/2003/InkML" xml:id="stk5" contextRef="#ctx0" brushRef="#br0">1801 14840 0,'0'25'29,"0"1"22,0-1-31,0 0 0,25-25 11,26 0-22,25 0 1,127 0 1,50-76-1,-24-25 1,-1 25 0,-50-26-3,-52 26 5,1 25-6,0-25 4,-51 26 0,-25 24-3,50-25 3,-25 26-1,1-51 0,49 51 1,-49-26-2,49 26 1,-50-26 1,1-25-2,24 50 2,-50-24-2,0 24 3,-26-24-3,0 50 1,1-26-1,-1 1 1,-25-1 11,25 26 9,-25-25 71,0 0-80,-25 25-1,0 0-10,-26-26-1,-25 26 2,25 0-2,0 0 2,1 0-1,-1 0 0,25 0 0,-24 0 1,24 0-2,1 0 11,0 0-10,-1 0 0,102 0 81,102 0-81,50-25 0,-76 25 1,-75-51 0,-27 51-1,1 0-1,-26 0 2,1 0-2,-1 0 11,-50 0 51,-1 26-60,1-1-2,25 0 1,-25 1-1,25-1 2,-26-25 9,26 25 10,-25 1 31,0-1-42,-1 1-8,-25 24 1,1 26-1,-1-25-4,0-26 3,26 26 0,0-25 1,-1-26-1,26 25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1T11:34:25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182">
    <iact:property name="dataType"/>
    <iact:actionData xml:id="d0">
      <inkml:trace xmlns:inkml="http://www.w3.org/2003/InkML" xml:id="stk0" contextRef="#ctx0" brushRef="#br0">11440 4744 0,'26'0'30,"177"0"-21,152 51 0,-51-26 2,-25 26-1,-25-51 0,0 0 0,-1 0 2,-50 0-4,51 0 2,-51 0 1,25 0-1,-126 0 0,25 0 1,-26 0-2,-25 0 1,-25 0 0,-26 0 0,26 0 0,-26 0 0,1 0 0,-1 0 21,1 0-11,-1 0-10,26 0-1,-1 0 3,26 0-4,-50 0 3,25 0-1,-26 0 10,0 0-10,1 0 10</inkml:trace>
    </iact:actionData>
  </iact:action>
  <iact:action type="add" startTime="20722">
    <iact:property name="dataType"/>
    <iact:actionData xml:id="d1">
      <inkml:trace xmlns:inkml="http://www.w3.org/2003/InkML" xml:id="stk1" contextRef="#ctx0" brushRef="#br0">16971 6089 0,'25'0'40,"0"0"1,1 0-21,25 0 1,-1-26-12,52 1 1,228-51 2,-51-51-4,25 25 2,-25-24 0,-51-27 1,1 52-1,-52-51 1,-50 50-2,-25 52 2,-26-27-2,-26 27 2,-24 24-2,-1 26 1,1 0 2,-26-25-3,25 25 41</inkml:trace>
    </iact:actionData>
  </iact:action>
  <iact:action type="add" startTime="61770">
    <iact:property name="dataType"/>
    <iact:actionData xml:id="d2">
      <inkml:trace xmlns:inkml="http://www.w3.org/2003/InkML" xml:id="stk2" contextRef="#ctx0" brushRef="#br0">7661 12075 0,'0'-25'10,"-26"25"2,-25-26 16,26 26-18,-76-25-1,-77 0 2,26 25 0,50-26-2,1 1 1,25 25 0,0 0 0,0 0 0,25 0 0,-25 0 0,-26 0 1,26 0-1,0 0 0,25 0 0,-25 25 0,-25 1 2,50-26-3,-25 25 1,0 0-1,0 1 1,-26-1 1,26 51 0,0-51-1,-25 1 0,50-1-1,0-25 1,26 26 2,25-1-3,-26-25 2,1 0 8,0 25-10,-1 26 3,1 25-1,-26 102-2,0-77 0,1 26 1,24 51 0,26-102 1,-50 50 0,24-24-2,26-26 1,0 51 1,0-51-1,0-25-1,0 25 1,76 25 1,-50-25-1,50-25 0,-26 51-1,27-26 3,-1 0-4,0 0 3,25 0 0,26 25-2,0 1 1,-26-51 0,26 50 2,-51-76-4,0 26 2,51 25 1,-51-25-2,51-26 3,0 1-3,0 50 2,25-51-2,-25 1 1,25-1 1,-25 51-2,51-51 1,-77 1 0,26 24 1,-76-50 252,25-50-252,127-1-1,-26-76-2,1 76 3,-102-25-1,25 26 0,-50-1 3,0 0-5,0-25 3,-1-25-2,-24 24 0,50 1 1,-25-50 2,-26-1-4,51 51 2,-51-26 0,1 26 1,-1 25 0,1-25-2,-1 26 0,-25-1 3,25-25-3,-25 25 3,0-51-4,0 77 2,0-76 0,0 25 0,0-1 2,-25 27-4,-26-52 4,-25 52-3,51-27 1,-26 27 0,0-1 0,1-51 0,-1 52 2,25-1-4,-50-25 3,26 51 0,-1-26-2,25 25 0,-24-24 2,-1-1-2,0 26 1,1-26 4,-1 26-7,25-1 3,-24 1 0,-1-1 0,0 1 1,0 0-2,1 25 1,-1-26 0,0 26 1,-25 0-1,25 0 0,1 0 2,-1 0-4,0 0 2,0-25 0,26 25 10,0 0-8,-1 0-3,1 0 1,0 0 10</inkml:trace>
    </iact:actionData>
  </iact:action>
  <iact:action type="add" startTime="87148">
    <iact:property name="dataType"/>
    <iact:actionData xml:id="d3">
      <inkml:trace xmlns:inkml="http://www.w3.org/2003/InkML" xml:id="stk3" contextRef="#ctx0" brushRef="#br0">4033 11897 0,'0'51'30,"25"0"-19,1-26-2,-26 1 1,0-1-1,25 0 3,-25 1 7,25-26-8,51 0 9,178-178-11,127-76 3,-102 52-3,-51-1 1,-50 50 2,-52 52-4,-24 25 2,-51 25 2,-1 26-3,-24-1 0,-1 1 2,-25 0 9,26 25-10,-1 0 20,0 0 11,1 0-11,-1 0 20</inkml:trace>
    </iact:actionData>
  </iact:action>
  <iact:action type="add" startTime="88279">
    <iact:property name="dataType"/>
    <iact:actionData xml:id="d4">
      <inkml:trace xmlns:inkml="http://www.w3.org/2003/InkML" xml:id="stk4" contextRef="#ctx0" brushRef="#br0">4490 10350 0,'0'51'5,"0"76"2,25-26 1,51 26 1,-51-51 2,-25-25-2,26 0 3,-26-26-4,25 0 3,-25 1 9,0-1 1,25 0-11,-25 1 1,26-1 0,-26 0-3,0 1 2,0-1 0,0 1 1,0-1-2,-26-203 93,-100-75-93,50 24 1,25 103 0,25 49 2,26-24-4,-25 25 5,25 25-5,0 0 2,0 1 0,0-1 1,0 26 10,0-1-13,25 1 3,-25-1-1,26 26 10,-26-25-9,25 25-2,1 0 11,-1 0 2,0 0-4,1 25 2,-1 1-9,0 25 1,1-26-4,-1 26 2,0-51 1,-25 25-2,0 0 1,0 1 1,0-1 9,0 26-10,0 25 10,-76 102-10,0-102 0,0 25 0,25-25 1,26-50-1,0 24 0,-1-24 10,1-26 1,25 25 8</inkml:trace>
    </iact:actionData>
  </iact:action>
  <iact:action type="add" startTime="89936">
    <iact:property name="dataType"/>
    <iact:actionData xml:id="d5">
      <inkml:trace xmlns:inkml="http://www.w3.org/2003/InkML" xml:id="stk5" contextRef="#ctx0" brushRef="#br0">5098 10654 0,'0'-50'2,"0"-1"8,0 0 9,26 26-10,-26 0 0,0-1 11,25 26-10,-25-25 0,0-1 40,25 1 2,-25 0-43,0-1 1,0 1 0,0 0 0,0-1 11,26 26 120,-26 51-131,76 50 0,-25-24 0,-26-1 0,0 0 0,1 25 0,-26-50 0,25-26 3,-25 1 5,0-1-8,0 0 2,0 1 16,0-1 13,0 1 9,-25-26 1,-1 0-30,1 0 18,50 0 12,102-51-41,102-101 1,-103 50 0,1 51-3,-76 1 5,25-1-6,-51 51 15,1-25-13,-1 25 31</inkml:trace>
    </iact:actionData>
  </iact:action>
  <iact:action type="add" startTime="95410">
    <iact:property name="dataType"/>
    <iact:actionData xml:id="d6">
      <inkml:trace xmlns:inkml="http://www.w3.org/2003/InkML" xml:id="stk6" contextRef="#ctx0" brushRef="#br0">12937 11771 0,'-25'-26'39,"-26"26"-8,-50-25-21,25 25 1,25 0-2,-25-51 1,50 51 1,1 0-2,0 0 1,-1 0 11,1 0-11,-26 0-1,0 0 2,1 25-1,-26-25 0,-1 26 2,-24-1-4,50 1 2,26-1 0,-1-25 1,1 0 9,0 0-1,-1 0-8,1 25-1,0 1 0,-26-1 0,51 0 2,-51 26-2,0-25-1,26-1 2,0 0-3,-1-25 4,1 0-3,25 26 1,-25-1 0,25 0 0,-26 26 0,1 0 0,-26 76 2,26-26-4,-26 1 4,0-1-3,26 0 2,0-24-1,-1-1-1,26 0 2,-25-25 0,25-1-2,0 1 0,0 0 3,0-1-4,0 1 4,0-25-3,0 24 1,0-24 2,0-1-4,-26 26 2,26-1 0,0 52 1,0-77 1,0 102-4,0-25 2,0 24 1,26 1-1,25-25 0,-51-77 282,25 26-281,26 152-1,75 25 0,-75-50 2,-25-77-4,50 1 2,-51-26 0,26-26 0,-26 26 1,1-25-1,24 0-1,1 50 5,25-50-6,-25 25 3,0-25-3,-26-26 2,26 26 3,-26-26-6,0 1 13,1-1-9,-1-25-1,51 26 0,-25-26 0,50 25 0,1-25 2,-26 0-3,0 0 0,0 0 2,26-51-2,-26 26 3,0-77-3,25 52 1,-24-52 0,-1 26 0,0-51 0,-26 51 1,27-25-2,-52 25 1,0 25 0,1 0 0,-1 0 0,0 1 2,1-1-1,-26 0 0,25 0-4,-25 1 3,26-1 0,-26 0 1,0 26-2,25-26 2,-25 26 0,0-1-2,0 1 1,0-26 1,0 26-2,0-26 2,0-25-2,0 25 1,0 1 2,0-26-3,0 25 1,0-25-1,0 25 3,0 26-2,0-26-1,0 26 1,0-1 253,0-25-253,0-25 0,25-127 1,26-50-2,-51 75 2,25 26-2,-25 25 2,0 26 0,0 25-2,0-1 1,0-24 0,0 25 0,-25 25 2,0 0-3,25 1 0,-26-1 1,1 26 0,0-26 1,-1 26-2,-25-1 12,26 1-11,25-1 0,-25 1 0,-1 25 1,1-25 1,0 25-4,-1-26 4,1 26-2,-1-25 8,-24 25-8,-1-25 1,-25-1-2,25 26 1,0-25 1,1 25-1,24-26 2,-24 26-4,24 0 2,-25 0 0,26 0 0,0 0 1,-26 0-2,26 0 1,-1 0 2,1 0-3,0 0 0,-1 0 2</inkml:trace>
    </iact:actionData>
  </iact:action>
  <iact:action type="add" startTime="98873">
    <iact:property name="dataType"/>
    <iact:actionData xml:id="d7">
      <inkml:trace xmlns:inkml="http://www.w3.org/2003/InkML" xml:id="stk7" contextRef="#ctx0" brushRef="#br0">14231 11745 0,'-25'0'30,"-1"0"-8,1 51-13,-26 76 1,-76 101 0,77-50 0,24-77 0,-25 1 2,26-26-3,25 0 0,-25-26 1,25 27 0,0 24 0,0-25 1,0 26-1,0 24 0,25 27 1,0-52-1,1 77-1,-1-1 1,26-25 0,-26 26 0,1-26 0,-1-25 0,26 25 0,-26-25 1,0-25 1,26-1-2,-25-25-2,-1-76 255,26 0-253,76 76 0,126 0 0,-24-25 2,-1 25-4,-127-51 2,77 26 0,-102-25 0,51-1 2,-51 0-1,0 1-2,-25-26 1,0 25 0,25-25 0,-26 0-1,-24 0 2,50 0-2,-25 0 2,-1 0-2,1 0 2,0 0-2,0-25 1,25-1 2,-26 1-2,1 0-1,-26 25 1,1-26 0,25 1 0,-51-1 1,25-24-2,0-52 1,1-75 0,24 25 3,-50-1-4,0 1 0,0-25 1,0 75 0,0-25 2,0 51-4,0 0 2,0 0 0,0 0 0,0 25 1,0 26-2,0-1 2,0 1 242,0-26-242,0-25-2,-50-76 0,24-76 3,1 25-3,25 51 2,-51 25-2,51-25 1,0 25 0,0 51 1,0 0-1,-25-1-1,25 27 2,0-1 0,0 0-3,0 26 4,-26 0-3,26-26 1,0 0 11,-25 0-12,25 26 1,0 0 0,-25-1 2,25 1-2,-26 25-1,26-26 1,-25 26 0,0-25 0,-1 0 0,1-1 0,0 26 0,-1-25 2,-25 0-3,1 25 2,-1-26-2,0 26 1,0 0 0,26 0 0,-26 0 0,1 0 0,-26 0 2,25 0-3,-25 0 1,0 0 1,-51 0-2,51 0 0,25 0 2,-25 0-1,25 26 1,26-26-2,-1 0 1,-24 0 1,24 0 8,1 0 2,-1 0-1,1 0 12,0 0-14,-1 25-8,1-25 0,-26 25 3,1 1-4,-52 50 0,51-76 1,1 25 0,-1-25 0,25 0 1,1 0 19,0 0-20,25 26 31,-26-26-32,1 0 11,25 25 0,-25-25-9,-1 0 9,1 25-9,0 1-2,-26-1 3,25 0-4,-24-25 2,24 26 3,1-26 25</inkml:trace>
    </iact:actionData>
  </iact:action>
  <iact:action type="add" startTime="102519">
    <iact:property name="dataType"/>
    <iact:actionData xml:id="d8">
      <inkml:trace xmlns:inkml="http://www.w3.org/2003/InkML" xml:id="stk8" contextRef="#ctx0" brushRef="#br0">17351 11618 0,'-25'0'90,"0"0"-61,-1 0-8,1 0-11,-1 0 0,-24 0 0,-26 51 0,-1 25 1,27-25-2,-1-26 1,-25 26 1,25 0-2,26-26 2,25 1-1,-26 24 1,1-50-1,0 26-1,25-1 2,-26 0-1,26 1 0,0-1 9,-25 0 2,25 1-11,-25 25 1,25 50-2,-26 51 2,1-50 0,-1 24 0,26 27-3,-50-26 2,50-26 0,0 26 0,0-76 273,25 151-272,51 255-1,-25-153-1,25-50 3,-51-76-4,52-1 2,-52-75 3,26-1-5,-1 26 2,52-51 0,-1 51 0,-25-26 0,26-24 0,-51-27 2,-1-24-1,1-1-3,0 0 4,-26-25-3,26 26 0,0-26 2,-1 0-2,1 0 2,-25 0-2,24 0 1,1 0 1,0 0-1,-26-26 0,0 26 0,26 0 254,101-25-256,229-102 2,-77 26 0,-75 25 2,-1-51-1,-50 25-1,-52 1 1,-49 50-2,-27-25 0,26 25 0,-25-50 2,-26 25 1,-25 0-4,0-51 3,0 25-2,0-50 1,0 0 1,0-26-2,0 77 1,-25-26 0,25 26 0,-51-26 1,51 51-1,-25-26-1,25 77 2,-25-77 1,-1 26-3,1-51 0,0 51 1,-1 26 1,1-27 0,-26 27 0,26-1-3,-51-25 2,50 25 11,1 26-12,-1-1 1,1 1 0,0 0 314,-26-51-315,-76-77 2,-25-75-1,0 25 0,50 26 0,26 101 0,0-51 1,0 51 0,0 0-3,50 25 3,-24 0 1,24 26-4,1-1 12,0 1-10,-1 0 2,-24 25 6,24 0-7,26-26 0,-51 26-1,1 0 0,-26 0-1,-26 0 1,1 0 0,25 0 0,-51 0 0,51 26 0,-1-26 0,27 0 0,-1 25 1,0-25-1,26 25 0,0-25 0,-1 0 2,1 26 7,-1-26-10,26 25 1,-25 0 1,0 26-2,-1-25 3,-24-1-3,24 0 1,1 1 4,-1-1-8,26 0 4,0 1 12,-25-26-13,0 0 32,25 25-31,-26-25 50,26 25-29,-25 26-20,0 0-3,25 0 3,-26 25-1,1 25 0,25-50 0,-25 0 0,25-26 0,0 0 10,0 1-8,0-1-3,0 1 21</inkml:trace>
    </iact:actionData>
  </iact:action>
  <iact:action type="add" startTime="107147">
    <iact:property name="dataType"/>
    <iact:actionData xml:id="d9">
      <inkml:trace xmlns:inkml="http://www.w3.org/2003/InkML" xml:id="stk9" contextRef="#ctx0" brushRef="#br0">20421 11669 0,'-51'0'4,"26"0"3,-1 0 1,-75 0 1,50 25 1,-25 26 0,-51-25 0,51 24 0,-51 1 0,51-26 0,-25 52 0,50-52 0,0 0 0,51 1 0,-25-26 0,-1 0 0,1 0 0,0 25 12,-1 0-11,-24 51-2,-1 1 0,-51 100 1,1-50 0,50 0 0,-25 0 0,51-51 0,-1 25 3,1-25-6,25 0 3,0-25 0,0 25 1,0-50 241,25 50-240,153 253-4,25 52 3,0-153 1,-102-50-5,1-1 4,-1-101 1,-50 1-2,0-1-2,50-26 2,-50 1 0,0 0 3,-1 50-6,1-50 6,0 0-6,0-26 4,25 0-1,-26 26 0,-24-51-1,-1 26 2,1-1-1,-1-25 1,0 0-2,26 0 2,-26 0-1,1 0 9,25 0 214,101-51-223,127-101-1,0-51 1,-76 76 1,-76-76-1,-1 26 0,-24-1 0,-51 26 0,-1-26 0,-24 52 0,-1 24 2,1-25-1,-26 26-4,0 25 3,25-51 1,-25 51 0,0-51-2,0 51 1,0 0 1,0 0-2,0 25 1,0 0 2,0 0-4,0 1 2,-25-1 0,-1 26 0,26-26 1,-25 0 1,-1 26-4,-24-26 2,-1 0 0,0 26 1,-50-26-2,25 26 1,0-51 2,-26 50-2,26-24-1,0-1 0,-26 26 3,52-26-1,-26 26-2,50-1 1,-25 1-1,26-1 3,-26 1-1,51 0-4,-25 25 3,25-26 10,-25 26-8,-1 0 17,1 0 11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1T11:34:25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28">
    <iact:property name="dataType"/>
    <iact:actionData xml:id="d0">
      <inkml:trace xmlns:inkml="http://www.w3.org/2003/InkML" xml:id="stk0" contextRef="#ctx0" brushRef="#br0">5098 9006 0,'26'76'81,"50"25"-71,-25-50 0,-1-26 0,-24 1 3,50-1-3,0-25-2,51-51 3,50-101-2,1 25 1,-1-25 1,1 0-2,-26 50 3,-76 26-4,26-25 2,-51 50 1,-1 0-1,1 1 2,-26 24-4,26 1 2,-25 0 0,-26-1 0,25 26 2,0 0-4,1-25 3,-1 25-1,0-26 0,1 26-1,24-25 12,1 25-11,-25-25 0,24 25 2,-24-26-4,-1 26 2,0 0 11,-25-25-10,26 25-2</inkml:trace>
    </iact:actionData>
  </iact:action>
  <iact:action type="add" startTime="10052">
    <iact:property name="dataType"/>
    <iact:actionData xml:id="d1">
      <inkml:trace xmlns:inkml="http://www.w3.org/2003/InkML" xml:id="stk1" contextRef="#ctx0" brushRef="#br0">9081 9335 0,'0'-25'3,"26"25"4,-1 0 23,-25-25-19,25-1-2,26-24 2,0-1-2,0 26 2,-26-1-1,0 1 0,1-1 0,-1 1 11,0 25 19</inkml:trace>
    </iact:actionData>
  </iact:action>
  <iact:action type="add" startTime="14415">
    <iact:property name="dataType"/>
    <iact:actionData xml:id="d2">
      <inkml:trace xmlns:inkml="http://www.w3.org/2003/InkML" xml:id="stk2" contextRef="#ctx0" brushRef="#br0">18188 7179 0,'26'0'190,"25"-25"-179,-1 0-1,1-1 1,0-25-3,-1-25 5,27 26-5,-52-1 2,-25 26 0,25 25 0,-25-26 0,26 1 0,-26-1 12,25 26-14,-25-25 13</inkml:trace>
    </iact:actionData>
  </iact:action>
  <iact:action type="add" startTime="37165">
    <iact:property name="dataType"/>
    <iact:actionData xml:id="d3">
      <inkml:trace xmlns:inkml="http://www.w3.org/2003/InkML" xml:id="stk3" contextRef="#ctx0" brushRef="#br0">4312 9589 0,'-25'0'69,"-26"0"-58,0 0 0,-25 0-2,-76 0 1,50 0 0,-25 0 0,1 25 0,-27-25 0,1 0 1,25 51-2,-25-25 2,25-26 0,26 25-3,-26 0 3,51 1-1,-51-1 0,0 51 1,51-51-2,-51 26 1,51 0 2,0 0-4,-25-1 3,-1 1-1,1 25 0,25-25 2,25 25-3,-51-25 0,52 25 1,-1 0 2,-51-25-2,52 50 1,-1-25-2,26 0 0,-26 26 1,0-26 2,26-25-4,-1 25 2,1-25 0,25-1 0,-25 1 2,25 0-3,0-26 385,0 0-384,0 77 0,0 253-1,0 102 3,25-102-4,51 0 4,-25-76-3,25-25 1,-51-77 1,51 26-1,-50-25 1,50-1-2,-25-25 0,25 26 2,25 0-1,26-1 2,-76 1-4,50-52 2,-50-24 0,25-51 2,-25-1 8,-26 1-17,1-25 3,-26-1 4,25-25-1,0 0 4,26 25-5,-26 1 2,1-26 234,50 0-235,355 0 1,127 0 0,-203 0 2,1 0-3,-103 0 1,-50 0 1,-51 0-2,1 0 1,-52 0-1,-25 0 2,-25 0-1,0 0 0,-26 0 10,0 0 0,1 0 1,-1 0 9,0 0 0,1 0-9,-1-26-1,1 26 0,-26-25-10,25 25 0,0 0 11,-25-25 170,0-1-160,-50 26-20,-1-25-3,-25-1 3,-51-24 0,51 24-1,-26-24 1,26-1-2,51 51 0,-26-26 2,26 26-1,25-25-1,-26 25 11,1 0 12,101 0 37,26 76-57,75 26-4,-75-52 6,-26 1-8,-26-25 5,1-1-2,0 51 2,-26-76-1,1 25 0,-1 1 0,0-1 1,-25 26-2,26-26 3,-26 1-4,0-1 4,0 0-3,0 1 1,0-1 1,0 0 9,0 1-10,-26-26 0,-24 25 1,24-25-1,1 0-1,25 25 1,-51-25 0,26 0 0,-1 26 0,1-26 10,0 0 21</inkml:trace>
    </iact:actionData>
  </iact:action>
  <iact:action type="add" startTime="42952">
    <iact:property name="dataType"/>
    <iact:actionData xml:id="d4">
      <inkml:trace xmlns:inkml="http://www.w3.org/2003/InkML" xml:id="stk4" contextRef="#ctx0" brushRef="#br0">4692 13014 0,'26'-26'9,"50"-25"10,25 26-10,-24-26 5,-1 1-7,25 24 3,-50-50 2,-26 76-4,26-51 3,-26 26-2,1 0 1,-1-1 2,0 1-2,1 0 9,-1 25 12,-50 0 170,-1 0-191,-24 0 0,24 0 1,-24 0-1,24 0-1,-25 0 3,26 0-3,0 0 1,-1 0 10,52 0 121,-1 0-131,0 0 0,1 0 0,-1 0 1,1 0 79,-1 0-39,-25 25-21,25-25-19,-25 25-1,0 1 9,26-1 3,-26 0 37,0 1-38,0-1-11,-26-25 0,1 25 0,25 1 0,-25-1 2,25 1 26,0-1 245,0 0-201,0 1-21,0-1 109,0 0-129,-26-25 160</inkml:trace>
    </iact:actionData>
  </iact:action>
  <iact:action type="add" startTime="62630">
    <iact:property name="dataType"/>
    <iact:actionData xml:id="d5">
      <inkml:trace xmlns:inkml="http://www.w3.org/2003/InkML" xml:id="stk5" contextRef="#ctx0" brushRef="#br0">9766 12811 0,'0'-26'10,"-25"26"11,-1 0 29,1 0-30,-26 0 10,26 0-20,-26 0 1,0 0-1,26 0 0,0 0 0,-1 0 0,1 0-1,0 0 2,-1 0 0,1 0-2,0 0 22,-1 0-12,1 0-8,-1 0 0,1 0-2,-26 26 2,26-1-2,0-25 11,-1 25-8,1 1 18,-1-26-19,1 25 7,0 0-7,25 1-1,0-1 9,-26 1-9,1-1 2,0 0 18,-1 1-10,26-1-10,-25 0 1,0 51-3,-1-25 3,1 25-2,25-25 2,-26-26-1,1 26 0,0-26 11,25 1-1,0-1 10,0 1 10,0-1-30,0 0 0,0 1 0,0 24 0,0 27 0,0 24 1,0-25-1,0-25 0,0 25 1,0 0-2,0 0 1,0 26 1,25-1-1,26 0 0,-26-24 0,26-1 0,25 25 2,-25-50-4,-26-26 1,-25 1 3,51-26 260,76-26-262,25 26 0,25-25 0,-75 25 2,-51-25-2,25 25-2,-51 0 2,26-26 0,-26 26 2,1-25-3,-1 25 2,-25-26-2,51 26 2,-1-25-2,1 0 1,-25 25 1,-1-26-1,0 26 1,1 0-2,-1 0 1,0 0 10,-25-25-10,26 0 20,-1-1-10,1 26-9,-1-25-1,0-1 0,1 26 9,-1 0-8,0-25 0,1 25-2,-1-25 2,0 25 9,-25-26-9,26 1-1,-1 25-1,1-25 0,24-1 2,-24 26-1,-1-25 2,0 0 17,1-1-19,-1-25 11,1 1-12,-1-1 2,-25 0 1,25 1-2,1-27-3,-1 27 6,0 24-5,-25-24 1,0 24 1,26 1 1,-26 0 302,0-26-293,-26-51-10,1 1 1,0-26 0,-1 51-3,-24-51 2,50 76 1,-26-25-2,26 26 2,0-1 0,-25 0-1,25 26 0,0-1-1,0 1 13,0 0-13,0-1 11,-26 26 1,26-25-12,-25-1 1,0 1 10,-1 25 1,1-25-11,0-1 10,25 1-10,-51 0 0,25-1 1,1 26-2,-26-25 1,26 0 1,-26 25-1,1 0 9,-1-26-8,25 26-2,-24 0 2,-1 0-1,26 0 2,-26 0-3,0 0 12,0 0-12,26 0 0,-26 0 1,1 0 1,-1 0 0,0 26-3,0-26 3,1 25 2,24-25-5,-25 25 1,26-25 12,0 0 0,-1 0-2,26 26 103,-25-26-41,25 25-61,-25 0 10,25 1-19,0-1 9,0 0-11,0 1 41,0-1 1</inkml:trace>
    </iact:actionData>
  </iact:action>
  <iact:action type="add" startTime="73113">
    <iact:property name="dataType"/>
    <iact:actionData xml:id="d6">
      <inkml:trace xmlns:inkml="http://www.w3.org/2003/InkML" xml:id="stk6" contextRef="#ctx0" brushRef="#br0">11517 12811 0,'-26'0'101,"1"0"-60,-1 0-22,1 0-9,0 0 1,25 25 9,-26-25-9,-24 0-1,24 25 0,1 1 0,-26-1 0,0 26 2,26-26-5,0 1 3,25-1 0,-26-25 0,1 25 1,0-25-1,-1 0 21,26 26-12,0-1-9,-25 0 0,25 51 1,0 1-2,-26 49 2,26-50 0,0 1-2,-25-1 1,25-26 2,0 1-4,0-25 2,0 24 0,0-24 0,0 24 0,0 1 10,0-26-10,0 26 1,25-25-1,-25-1 0,0 0 10,26-25 1,-1 26 29,1 24-29,-26-24-12,25 24 2,0-50 261,26 0-262,76 51 1,25 0-2,26 0 2,-51-26 2,-51 26-5,0-26 0,-26 0 5,1-25-6,51 26 6,-52-1-5,1-25 2,-51 26 0,51-26 1,-26 0 0,1 0-2,24 0 1,-24 0 1,-1 0 8,0 0-9,1 0 0,25 0 0,-26 0 1,0-26 8,-25 1 2,26 25-10,-1-26-2,0 1 1,1 0 2,-1 25-3,-25-26 1,26 1-1,-26 0 1,25-1 11,0 1 0,-25 0-1,26 25-10,-1 0 10,-25-26 244,25-25-256,1-25 4,24-50-2,27-52-1,-52 51 0,0 26 1,1-26 0,-26 51 2,0 0-4,0 0 4,0-26-2,0 26-1,0 0 1,0 0 0,0 25 1,0 0-2,0-25 1,-26 0 1,26 25 9,-25 26-10,25-26 1,-25 26-1,25 0-1,-26 25 1,1-26 0,25 1 0,-26 25 2,1-26-3,25 1 1,0 0 0,-51 25 0,26-26 0,-26 26 0,1-25 0,-27 0 0,27 25 0,-26 0 0,-26 0 1,26 0-1,25 0 1,-25 0-1,25 0-1,1 0 1,-1 0 0,0 0 0,0 0 0,1 0 12,24 0-13,-24 0 2,-1 0-2,0 0 1,0 25 0,1 51 0,-1-51 1,0 1-1,26-26 0,-1 25 0,1 1 1,0-1-2,25 0 2,-26 1-2,26-1 1,-25 0 12,25 26-14,-25-26 3,25 26 0,-26 25-1,26-50-1,0 24 1,0 1 0,0-25 11,0-1-11,0 0 0,0 1 20,0-1-10,0 0 20</inkml:trace>
    </iact:actionData>
  </iact:action>
  <iact:action type="add" startTime="77001">
    <iact:property name="dataType"/>
    <iact:actionData xml:id="d7">
      <inkml:trace xmlns:inkml="http://www.w3.org/2003/InkML" xml:id="stk7" contextRef="#ctx0" brushRef="#br0">14358 12608 0,'0'-26'82,"25"26"-73,153-152 1,101-51 1,-51 51-1,-101 51 0,-76 50 0,-1 0 0,1 26 0,-25-1 0,-1 1 0,0 25 20,-25-25-10</inkml:trace>
    </iact:actionData>
  </iact:action>
  <iact:action type="add" startTime="78195">
    <iact:property name="dataType"/>
    <iact:actionData xml:id="d8">
      <inkml:trace xmlns:inkml="http://www.w3.org/2003/InkML" xml:id="stk8" contextRef="#ctx0" brushRef="#br0">17656 12582 0,'25'0'5,"51"0"2,76-25 3,1-26-1,-52 26-2,1-1 3,-52 26 0,1-25 2,-26 25-4,1-25 2,-1 25 1,0 0 0,1 0 8</inkml:trace>
    </iact:actionData>
  </iact:action>
  <iact:action type="add" startTime="80364">
    <iact:property name="dataType"/>
    <iact:actionData xml:id="d9">
      <inkml:trace xmlns:inkml="http://www.w3.org/2003/InkML" xml:id="stk9" contextRef="#ctx0" brushRef="#br0">10451 14941 0,'0'-25'29,"0"0"407,-25 25-377,-1 0-38,1 0-12,0 0 2,-26 0 9,0 0-10,0 0 0,1 0 0,-1 0 1,0 0-2,0 0 2,1 0-2,-26 0 1,25 0 0,0 0 0,0 0 0,1 0 1,-1 0-2,0 0 13,0 0-13,1 0 1,-1 25 0,0-25 0,26 0 0,-26 0 0,26 25 1,-1-25 0,1 26 9,0-26-11,-1 25 1,1-25 0,0 0 1,25 25-2,-26 1 1,1-26 0,-1 25 3,1-25-5,0 0 2,25 26 0,-26-26 0,26 25 0,-25-25 12,0 25-14,-1 1 2,26-1 0,-50 26 0,24-1 10,1 1-8,-1-25-3,26 24 1,0-24 1,0 24-2,0-24 1,0-1 10,0 1-9,0-1 0,0 0-2,0 1 1,26-1 0,-1 0 0,1 1 0,-1 24 0,0 1 3,1 0-6,-1-26 3,-25 1 1,0-1-1,25 0 0,1 1 30,-1-1-20,0 0-9,1 1 1,-1-1-4,1 26 2,-1-26 2,26-25-3,-26 26 0,0-1 1,26-25 1,-25 25-2,-26 1 1,50-26 0,-24 25 1,24-25-1,1 25-1,0 1 2,0-26 0,-1 0-2,1 25 3,0-25-4,-26 0 4,1 0-2,-1 0-1,26 0 1,-26 0 0,0 0 0,1 0 0,-1 0 0,0 0 374,26 0-374,76 0 1,25 0-2,-76 0 2,0 0-2,-25 0 2,0 0-2,-26 0 2,1 0-1,-1 0 0,0-25 21,1 25-21,-1-26 1,1 1-2,-1 25 3,0-25-4,-25-1 2,26 1 2,-1 0-3,0-1 1,1 1-1,-1 25 11,0-25-8,-25-1-2,0-25-1,26 26 1,-26-26 0,0 26 0,25-26 1,-25 1 0,0-1-3,0-25 2,0 25 1,0-50-2,0 50 3,-25 0-3,25 0 2,-26 1-2,26 24 1,-25-25 11,25 26-9,-25 0-4,25-1 2,0 1 0,0 0 0,0-1 30,0 1-30,-26 25 1,26-25 19,-25 25 0,25-26 334,-25 1-354,-1 25 1,1-26 0,0-24-3,-26-52 2,25 52 3,1 50-4,0-26-1,-1 1 4,26-1-3,0 1 1,-25 0 1,0-1 10,-1 26-2,1 0 11,-1 0-9,1 0-12,0 0 21,-1 0-18,1 0-2,0 0-1,-1 0 3,1 0 17,0 0-20,-1 0 1,1 0 2,-1 0-3,1 0 2,-26 0 18,26 0-9,0 26-10,-1-26 0,1 25 2,-1-25-4,26 25 3,-25 1 9,0-26 0</inkml:trace>
    </iact:actionData>
  </iact:action>
  <iact:action type="add" startTime="88017">
    <iact:property name="dataType"/>
    <iact:actionData xml:id="d10">
      <inkml:trace xmlns:inkml="http://www.w3.org/2003/InkML" xml:id="stk10" contextRef="#ctx0" brushRef="#br0">5606 15068 0,'0'26'70,"25"-1"-39,0-25-21,26 25 0,25 1 0,26-1 0,-26-25 0,0 25 0,0-25 0,26 0 1,-77 0-2,76 0 1,-50 0 0,-25 0 1,-1 0-1,26-25 1,-26 25-2,0-25 3,1 25-4,-1 0 3,0 0 20,1 0-11,-26-26-1,25 26 2,1-25-2,-1 0 2,0 25-11,1-26 0,24 1 0,-24-1 10,-1 1 0,1 25 0,-1 0-10,0 0 12,-25-25-3,26 25-9,-52 0 70,-24 0-69,-27 0-1,1 0 0,-51 0 0,51 0 0,-50 0 1,49 0-2,1 0 1,0 0 1,25 0 0,1 0-2,24 0 1,1 0 0,0 0 0,-1 0 0,153 0 81,-25 0-81,24 0 1,-49 0-2,-27 0 3,-24 0-4,-1 0 4,0 0-3,1 0 12,-1 0 48,0 0-48,1 0-11,-1 0 10,1 0 0,-1 0 0,26 0-10,-26 0 2,26 25-4,0-25 4,-26 0-2,-25 25-1,25-25 12,1 0 18,-1 0 2,-25 26 292,0-1-292,0 1-21,-25-26 0,25 25-10,-26-25 0,26 25 0</inkml:trace>
    </iact:actionData>
  </iact:action>
  <iact:action type="add" startTime="103543">
    <iact:property name="dataType"/>
    <iact:actionData xml:id="d11">
      <inkml:trace xmlns:inkml="http://www.w3.org/2003/InkML" xml:id="stk11" contextRef="#ctx0" brushRef="#br0">10629 12785 0,'0'-25'5,"25"25"9,-25-26 6,25 1 1,1 0-11,25-51 2,-1 25-2,1 0-2,0 0 2,-26 1 0,26 24 0,-26 1 3,1 0-6,-1-1 3,0 26 1,1 0 19</inkml:trace>
    </iact:actionData>
  </iact:action>
  <iact:action type="add" startTime="104512">
    <iact:property name="dataType"/>
    <iact:actionData xml:id="d12">
      <inkml:trace xmlns:inkml="http://www.w3.org/2003/InkML" xml:id="stk12" contextRef="#ctx0" brushRef="#br0">12227 12278 0,'25'0'11,"26"0"-3,76 0 3,25-25 0,26-52-2,-77 52 1,1 0-1,-52 25 3,-24-26-3,-1 26 10,0-25-8,1 25 29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1T11:34:25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591">
    <iact:property name="dataType"/>
    <iact:actionData xml:id="d0">
      <inkml:trace xmlns:inkml="http://www.w3.org/2003/InkML" xml:id="stk0" contextRef="#ctx0" brushRef="#br0">2460 8676 0,'25'25'596,"1"-25"-566,-1 0-20,26 0-1,-26 0 2,1-25-1,24 0 0,1-77 1,25 26-2,0-102 2,26 52-2,-26-1 1,0 0 0,0 25 0,-25 26 1,-26 26-1,1-1 0,-26 26 0,25-1 0,-25 1 1,25-1-2,1 1 11,-26 0 2,0-1-13,25 26 1,0-50 1,1 24-2,-26 1 1,25 25 0,1-25 1,-1 25 9,-25-26-11</inkml:trace>
    </iact:actionData>
  </iact:action>
  <iact:action type="add" startTime="43779">
    <iact:property name="dataType"/>
    <iact:actionData xml:id="d1">
      <inkml:trace xmlns:inkml="http://www.w3.org/2003/InkML" xml:id="stk1" contextRef="#ctx0" brushRef="#br0">2003 11415 0,'26'-25'343,"50"0"-334,0-1 2,51 1-3,-51 25 3,-25-25 1,-1 25-3,-24-26 0,-1 26 1,1 0 10,-26-25-9,25 25-2,0-25 21,1 25-28,-1-26 3,0 26-1,1-25 6,-1 25 1,1 0-2,-1-26 2,0 1-1,1 25 2,-26-25-4,0-26 3,76 0-1,-51-25 0,26-51-1,-26 0 3,1 51-4,-1 26 2,-25-1 1,25 26-1,-25-1-1,0 1 1,26-1 21,-26 1 10</inkml:trace>
    </iact:actionData>
  </iact:action>
  <iact:action type="add" startTime="48028">
    <iact:property name="dataType"/>
    <iact:actionData xml:id="d2">
      <inkml:trace xmlns:inkml="http://www.w3.org/2003/InkML" xml:id="stk2" contextRef="#ctx0" brushRef="#br0">2283 15601 0,'0'-25'533,"0"-1"-522,25 1-1,0 25-1,1-51 2,24-50-1,1 50 2,25 0-5,-25 0 4,-26 1-1,26-1 0,-26 26 1,1-26-1,-26 25-1,25 1 2,1-26-1,-1 51 0,-25-50 1,25 24-2,1-24 0,-1-1 1,-25 0 1,25 0-1,1 1 0,-26-1 2,25 0-2,0 0 0,-25 1-1,26-26 1,-1-26 1,1 26-2,-26 0 1,0 0 1,25 25-2,-25 26 2,0-1-2,0 1 3,0 0-4,0-1 12,25 1 2,-25-26-13,0-25 2,26-25-2,-26-1 2,25 26-1,-25 25 0,25 1 1,-25-1-2,0 25 1,0-24 0,0 24 0,0 1 1,0 0 9,0-1 0,0 1-9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1T11:34:25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914">
    <iact:property name="dataType"/>
    <iact:actionData xml:id="d0">
      <inkml:trace xmlns:inkml="http://www.w3.org/2003/InkML" xml:id="stk0" contextRef="#ctx0" brushRef="#br0">2054 11872 0,'26'0'605,"-1"25"-584,26 1-12,-26 25 1,26-1 0,0-24 0,-26 24 0,0-24 3,1-1-5,-1-25 33,0 0-21,1 0-1,24 0 2,1-51-10,76 1-2,0-52 1,25 1 0,-25-1 0,-26-25 1,26 26 0,0-1-3,-25 26 3,-26 26-1,0-52 0,0 51 0,-25 26 0,-51 0 0,50-1 0,-50 1 0,26 25 1,-1 0 10,-25-25-12,25 25 11,1 0 30,-26-26 284,25 26-313,-25-25-12,0 0 1,26-1 0,24-25 0,1-25 0,25 26 0,-25-1 0,-26 25 0,1-24 0,-26 24 0,25 26 3,-25-25-5,25 0 2,-25-1 21,26 26-22,-52 0 154,1 0-153,0 0 19,-1 26-7,1-26-14,25 25 3,-26-25-2,1 0 13,0 25-3,25 1 21,-26-26-9,26 25-10,-25-25-11,0 0 10,-1 0 19,52 0 133,-1 0-152,0 0-10,1 0 10,-1 0-10,0 0 1,1 0 9,-1 0-10,1 0 0,-1 0 12,0 0-4,1 0 4,-1 0-12,0 0 9,1 0-9,-1 0 30,1 0-19,-1 0 9,-50 0 101,-1 25-99,26 1-2,-25-26-21,25 25 2,-26-25-2,26 26 1,-25-26 0,25 25 10,0 0 20</inkml:trace>
    </iact:actionData>
  </iact:action>
  <iact:action type="add" startTime="59420">
    <iact:property name="dataType"/>
    <iact:actionData xml:id="d1">
      <inkml:trace xmlns:inkml="http://www.w3.org/2003/InkML" xml:id="stk1" contextRef="#ctx0" brushRef="#br0">1851 15550 0,'26'0'340,"-1"0"-330,26 0 0,25-25 2,76-1-3,76-75 0,1-26 2,50 26 0,-102-52-2,52 1 3,-103 51-4,1-1 2,-25 26 2,-52-25-2,1 50 0,0 26-2,-26-1 4,1 1-2,-1-26 0,0 51 9,1-25-7,-26-1-4,25 1 12,1 0-9,-1-1 9,0 1 1,1 25-1,-1 0 69,-25-25-57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48D36-CE4F-4750-9503-BB330E5B8E57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29FA3-3D47-4E7F-9410-07B7D8C82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36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9FA3-3D47-4E7F-9410-07B7D8C828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11/relationships/inkAction" Target="../ink/inkAction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microsoft.com/office/2011/relationships/inkAction" Target="../ink/inkAction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microsoft.com/office/2011/relationships/inkAction" Target="../ink/inkAction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microsoft.com/office/2011/relationships/inkAction" Target="../ink/inkAction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microsoft.com/office/2011/relationships/inkAction" Target="../ink/inkAction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28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30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3256" y="1122363"/>
            <a:ext cx="3834384" cy="2902882"/>
          </a:xfrm>
        </p:spPr>
        <p:txBody>
          <a:bodyPr anchor="b">
            <a:normAutofit/>
          </a:bodyPr>
          <a:lstStyle/>
          <a:p>
            <a:pPr algn="l"/>
            <a:br>
              <a:rPr lang="en-US" sz="4800"/>
            </a:br>
            <a:endParaRPr lang="en-US" sz="4800" b="1"/>
          </a:p>
        </p:txBody>
      </p:sp>
      <p:grpSp>
        <p:nvGrpSpPr>
          <p:cNvPr id="57" name="Group 32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423ACEE-B743-4C13-A90B-B364609B2D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4" r="3312" b="-1"/>
          <a:stretch/>
        </p:blipFill>
        <p:spPr>
          <a:xfrm>
            <a:off x="509517" y="576072"/>
            <a:ext cx="6692560" cy="552297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A3484-94F0-4429-99F7-AAA7FFF6BA78}"/>
              </a:ext>
            </a:extLst>
          </p:cNvPr>
          <p:cNvSpPr txBox="1"/>
          <p:nvPr/>
        </p:nvSpPr>
        <p:spPr>
          <a:xfrm>
            <a:off x="7607030" y="486383"/>
            <a:ext cx="4235530" cy="563231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Different Types </a:t>
            </a:r>
          </a:p>
          <a:p>
            <a:pPr algn="ctr"/>
            <a:r>
              <a:rPr lang="en-US" sz="6000" dirty="0"/>
              <a:t>of </a:t>
            </a:r>
          </a:p>
          <a:p>
            <a:pPr algn="ctr"/>
            <a:r>
              <a:rPr lang="en-US" sz="6000" dirty="0"/>
              <a:t>NoSQL </a:t>
            </a:r>
          </a:p>
          <a:p>
            <a:pPr algn="ctr"/>
            <a:r>
              <a:rPr lang="en-US" sz="6000" dirty="0"/>
              <a:t>Databases</a:t>
            </a:r>
          </a:p>
          <a:p>
            <a:pPr algn="ctr"/>
            <a:endParaRPr lang="en-US" sz="6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03C54B-29BA-45A9-B3A0-61A7B4E87727}"/>
              </a:ext>
            </a:extLst>
          </p:cNvPr>
          <p:cNvSpPr txBox="1"/>
          <p:nvPr/>
        </p:nvSpPr>
        <p:spPr>
          <a:xfrm>
            <a:off x="7363838" y="576072"/>
            <a:ext cx="89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FF"/>
                </a:highlight>
              </a:rPr>
              <a:t>PART-1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84F853C-E13D-4E5B-987F-9AAF74A1DB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02"/>
    </mc:Choice>
    <mc:Fallback>
      <p:transition spd="slow" advTm="29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NoSQL :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fontScale="92500"/>
          </a:bodyPr>
          <a:lstStyle/>
          <a:p>
            <a:r>
              <a:rPr lang="en-US" dirty="0"/>
              <a:t>Non-relational or NoSQL databases were born out of the rigidity of traditional relational or SQL databases, which use </a:t>
            </a:r>
            <a:r>
              <a:rPr lang="en-US" dirty="0">
                <a:highlight>
                  <a:srgbClr val="00FF00"/>
                </a:highlight>
              </a:rPr>
              <a:t>tables, columns, and rows to establish relationships across data. </a:t>
            </a:r>
          </a:p>
          <a:p>
            <a:endParaRPr lang="en-US" dirty="0"/>
          </a:p>
          <a:p>
            <a:r>
              <a:rPr lang="en-US" dirty="0"/>
              <a:t>Developers welcomed NoSQL databases because they didn’t require an </a:t>
            </a:r>
            <a:r>
              <a:rPr lang="en-US" dirty="0">
                <a:highlight>
                  <a:srgbClr val="00FF00"/>
                </a:highlight>
              </a:rPr>
              <a:t>upfront schema design</a:t>
            </a:r>
            <a:r>
              <a:rPr lang="en-US" dirty="0"/>
              <a:t>; they were able to go straight to development. </a:t>
            </a:r>
          </a:p>
          <a:p>
            <a:endParaRPr lang="en-US" dirty="0"/>
          </a:p>
          <a:p>
            <a:r>
              <a:rPr lang="en-US" dirty="0"/>
              <a:t>And it’s this flexibility – this “ad-hoc” approach to organizing data – that has arguably been NoSQL’s greatest selling point.</a:t>
            </a:r>
          </a:p>
          <a:p>
            <a:endParaRPr lang="en-US" dirty="0"/>
          </a:p>
          <a:p>
            <a:r>
              <a:rPr lang="en-US" dirty="0"/>
              <a:t>NOSQL continues to appeal to companies that need to store </a:t>
            </a:r>
            <a:r>
              <a:rPr lang="en-US" dirty="0">
                <a:highlight>
                  <a:srgbClr val="00FF00"/>
                </a:highlight>
              </a:rPr>
              <a:t>unstructured or rapidly changing data.</a:t>
            </a:r>
            <a:endParaRPr lang="en-US" sz="2000" b="1" dirty="0">
              <a:highlight>
                <a:srgbClr val="00FF00"/>
              </a:highlight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67D9875-AEFE-411F-A7CD-3541B26B72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48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782"/>
    </mc:Choice>
    <mc:Fallback>
      <p:transition spd="slow" advTm="104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NoSQL Database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video, we’ll go through the five main types of NoSQL databases:</a:t>
            </a:r>
          </a:p>
          <a:p>
            <a:pPr marL="0" indent="0">
              <a:buNone/>
            </a:pPr>
            <a:endParaRPr lang="en-US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Wide-Column Store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Document Store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Key-Value Data Store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Graph Store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Multi-Model</a:t>
            </a:r>
          </a:p>
          <a:p>
            <a:pPr marL="0" indent="0">
              <a:buNone/>
            </a:pPr>
            <a:endParaRPr lang="en-US" sz="2000" b="1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DE81A60-D010-4EBD-B07E-578BC32D311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6920" y="1771920"/>
              <a:ext cx="3416040" cy="3607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DE81A60-D010-4EBD-B07E-578BC32D3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560" y="1762560"/>
                <a:ext cx="3434760" cy="36259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0FD0BC5-FC60-4371-96AC-04A5C49424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92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446"/>
    </mc:Choice>
    <mc:Fallback>
      <p:transition spd="slow" advTm="238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NoSQL : Wide-Column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589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the name suggests,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wide-column stores use columns to store data.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Related columns are grouped into column families.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Individual rows then constitute a column family.</a:t>
            </a:r>
          </a:p>
          <a:p>
            <a:pPr marL="0" indent="0">
              <a:buNone/>
            </a:pPr>
            <a:r>
              <a:rPr lang="en-US" sz="2000" dirty="0"/>
              <a:t>Let's look it visually. Here’s what an individual row within a column family looks like in </a:t>
            </a:r>
            <a:r>
              <a:rPr lang="en-US" sz="2000" dirty="0">
                <a:highlight>
                  <a:srgbClr val="00FF00"/>
                </a:highlight>
              </a:rPr>
              <a:t>Cassandra</a:t>
            </a:r>
            <a:r>
              <a:rPr lang="en-US" sz="2000" dirty="0"/>
              <a:t>:</a:t>
            </a:r>
            <a:endParaRPr lang="en-US" sz="2000" dirty="0">
              <a:highlight>
                <a:srgbClr val="00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48BA1-7E06-4036-9A9B-BD7E002D1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334" y="3260725"/>
            <a:ext cx="7391400" cy="3038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9ACF0-2521-4D90-B526-8B770472CFA0}"/>
              </a:ext>
            </a:extLst>
          </p:cNvPr>
          <p:cNvSpPr txBox="1"/>
          <p:nvPr/>
        </p:nvSpPr>
        <p:spPr>
          <a:xfrm>
            <a:off x="8657617" y="3260725"/>
            <a:ext cx="3381983" cy="3416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typical column family 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contains a </a:t>
            </a:r>
            <a:r>
              <a:rPr lang="en-US" dirty="0">
                <a:highlight>
                  <a:srgbClr val="00FF00"/>
                </a:highlight>
              </a:rPr>
              <a:t>row key </a:t>
            </a:r>
            <a:r>
              <a:rPr lang="en-US" dirty="0"/>
              <a:t>as the first column, which uniquely identifies that row within the column family. </a:t>
            </a:r>
          </a:p>
          <a:p>
            <a:pPr marL="342900" indent="-342900">
              <a:buAutoNum type="arabicPeriod"/>
            </a:pPr>
            <a:r>
              <a:rPr lang="en-US" dirty="0"/>
              <a:t>The following columns then contain a </a:t>
            </a:r>
            <a:r>
              <a:rPr lang="en-US" dirty="0">
                <a:highlight>
                  <a:srgbClr val="00FF00"/>
                </a:highlight>
              </a:rPr>
              <a:t>column key</a:t>
            </a:r>
            <a:r>
              <a:rPr lang="en-US" dirty="0"/>
              <a:t>, which uniquely identifies that column within the row, so that you can query their corresponding </a:t>
            </a:r>
            <a:r>
              <a:rPr lang="en-US" dirty="0">
                <a:highlight>
                  <a:srgbClr val="00FF00"/>
                </a:highlight>
              </a:rPr>
              <a:t>column values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743811-2551-4918-8F3B-75EC86973D4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51880" y="1707840"/>
              <a:ext cx="6521040" cy="4009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743811-2551-4918-8F3B-75EC86973D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2520" y="1698480"/>
                <a:ext cx="6539760" cy="40280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2EE39F5-8FCD-4742-9DAF-05B9CA2C94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10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395"/>
    </mc:Choice>
    <mc:Fallback>
      <p:transition spd="slow" advTm="119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NoSQL : Wide-Column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 Here’s how data in a table would translate to a column family:</a:t>
            </a:r>
          </a:p>
          <a:p>
            <a:pPr marL="0" indent="0">
              <a:buNone/>
            </a:pPr>
            <a:r>
              <a:rPr lang="en-US" sz="2000" b="1" dirty="0">
                <a:highlight>
                  <a:srgbClr val="00FF00"/>
                </a:highlight>
              </a:rPr>
              <a:t>Examples of Column Databases : Cassandra , HBase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29843-EAF0-4BB9-B599-8110B59AF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190" y="2305050"/>
            <a:ext cx="7334250" cy="44005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57EDA96-D7E6-4277-B4C3-5CED33C86E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8680" y="2429280"/>
              <a:ext cx="6383880" cy="3470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57EDA96-D7E6-4277-B4C3-5CED33C86E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9320" y="2419920"/>
                <a:ext cx="6402600" cy="34891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2D25E05-8635-46CA-A610-3C19303D1A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34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588"/>
    </mc:Choice>
    <mc:Fallback>
      <p:transition spd="slow" advTm="115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NoSQL : Wide-Column Store :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Column stores offer very high performance and a highly scalable architecture.</a:t>
            </a:r>
          </a:p>
          <a:p>
            <a:endParaRPr lang="en-US" dirty="0"/>
          </a:p>
          <a:p>
            <a:r>
              <a:rPr lang="en-US" dirty="0"/>
              <a:t>Popular among companies and organizations dealing with big data, IoT, and user recommendation and personalization engines.</a:t>
            </a:r>
          </a:p>
          <a:p>
            <a:endParaRPr lang="en-US" dirty="0"/>
          </a:p>
          <a:p>
            <a:r>
              <a:rPr lang="en-US" dirty="0"/>
              <a:t>Spotify uses Cassandra to store user profile attributes and metadata about artists, songs, etc. for better personalization</a:t>
            </a:r>
          </a:p>
          <a:p>
            <a:endParaRPr lang="en-US" dirty="0"/>
          </a:p>
          <a:p>
            <a:r>
              <a:rPr lang="en-US" dirty="0"/>
              <a:t>Facebook initially built its revamped Messages on top of HBase, but is now also used for other Facebook services like the Nearby Friends feature and search indexing.</a:t>
            </a:r>
          </a:p>
          <a:p>
            <a:endParaRPr lang="en-US" dirty="0"/>
          </a:p>
          <a:p>
            <a:r>
              <a:rPr lang="en-US" dirty="0"/>
              <a:t>Outbrain uses Cassandra to serve over 190 billion personalized content recommendations each month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ADADDE-7C03-43E5-987D-BBE66FE8BCA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1080" y="2630160"/>
              <a:ext cx="557640" cy="2986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ADADDE-7C03-43E5-987D-BBE66FE8BC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720" y="2620800"/>
                <a:ext cx="576360" cy="30052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32D8E61-C949-4D00-8CBF-CEC3E5E584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1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91"/>
    </mc:Choice>
    <mc:Fallback>
      <p:transition spd="slow" advTm="54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NoSQL : Wide-Column Store :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Data Model</a:t>
            </a:r>
          </a:p>
          <a:p>
            <a:r>
              <a:rPr lang="en-US" dirty="0" err="1">
                <a:highlight>
                  <a:srgbClr val="00FF00"/>
                </a:highlight>
              </a:rPr>
              <a:t>ColumnFamily</a:t>
            </a:r>
            <a:r>
              <a:rPr lang="en-US" dirty="0"/>
              <a:t>:  </a:t>
            </a:r>
            <a:r>
              <a:rPr lang="en-US" dirty="0" err="1"/>
              <a:t>ColumnFamily</a:t>
            </a:r>
            <a:r>
              <a:rPr lang="en-US" dirty="0"/>
              <a:t> is a single structure that can group Columns and </a:t>
            </a:r>
            <a:r>
              <a:rPr lang="en-US" dirty="0" err="1"/>
              <a:t>SuperColumns</a:t>
            </a:r>
            <a:r>
              <a:rPr lang="en-US" dirty="0"/>
              <a:t> with ease.</a:t>
            </a:r>
          </a:p>
          <a:p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Key</a:t>
            </a:r>
            <a:r>
              <a:rPr lang="en-US" dirty="0"/>
              <a:t>: the permanent name of the record. Keys have different numbers of columns, so the database can scale in an irregular way.</a:t>
            </a:r>
          </a:p>
          <a:p>
            <a:endParaRPr lang="en-US" dirty="0"/>
          </a:p>
          <a:p>
            <a:r>
              <a:rPr lang="en-US" dirty="0" err="1">
                <a:highlight>
                  <a:srgbClr val="00FF00"/>
                </a:highlight>
              </a:rPr>
              <a:t>Keyspace</a:t>
            </a:r>
            <a:r>
              <a:rPr lang="en-US" dirty="0"/>
              <a:t>:  This defines the outermost level of an organization, typically the name of the application. database name.</a:t>
            </a:r>
          </a:p>
          <a:p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Column</a:t>
            </a:r>
            <a:r>
              <a:rPr lang="en-US" dirty="0"/>
              <a:t>:  It has an ordered list of elements aka tuple with a name and a value defined.</a:t>
            </a:r>
          </a:p>
          <a:p>
            <a:pPr marL="0" indent="0">
              <a:buNone/>
            </a:pPr>
            <a:endParaRPr lang="en-US" sz="2000" b="1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E551D60-7A98-49EF-8A35-F127D44183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6360" y="3780720"/>
              <a:ext cx="959400" cy="1817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E551D60-7A98-49EF-8A35-F127D44183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7000" y="3771360"/>
                <a:ext cx="978120" cy="1836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2BD892C-0261-4493-8EBF-D8581BE516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51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356"/>
    </mc:Choice>
    <mc:Fallback>
      <p:transition spd="slow" advTm="75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NoSQL : Wide-Column Store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will continue in next part	….</a:t>
            </a:r>
          </a:p>
          <a:p>
            <a:pPr marL="0" indent="0">
              <a:buNone/>
            </a:pPr>
            <a:r>
              <a:rPr lang="en-US" dirty="0"/>
              <a:t>	                     Thanks and do subscribe to my channel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9471A24-2527-4E4A-BA1A-88A8558EC8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23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53"/>
    </mc:Choice>
    <mc:Fallback>
      <p:transition spd="slow" advTm="15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478</Words>
  <Application>Microsoft Office PowerPoint</Application>
  <PresentationFormat>Widescreen</PresentationFormat>
  <Paragraphs>65</Paragraphs>
  <Slides>8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 </vt:lpstr>
      <vt:lpstr>NoSQL : Context</vt:lpstr>
      <vt:lpstr>NoSQL Database Types</vt:lpstr>
      <vt:lpstr>NoSQL : Wide-Column Store</vt:lpstr>
      <vt:lpstr>NoSQL : Wide-Column Store</vt:lpstr>
      <vt:lpstr>NoSQL : Wide-Column Store : Use Cases</vt:lpstr>
      <vt:lpstr>NoSQL : Wide-Column Store : Data Model</vt:lpstr>
      <vt:lpstr>NoSQL : Wide-Column Store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Viresh Kumar</dc:creator>
  <cp:lastModifiedBy>Viresh Kumar</cp:lastModifiedBy>
  <cp:revision>30</cp:revision>
  <dcterms:created xsi:type="dcterms:W3CDTF">2020-03-11T08:07:56Z</dcterms:created>
  <dcterms:modified xsi:type="dcterms:W3CDTF">2020-03-12T09:47:22Z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2020-03-11T08:10:02.1205055Z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fbfcb205-55e5-4945-8aa0-7becb5a6d263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